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2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59F619-E71C-4030-BBB8-E54A517A5C74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3891D1-6E39-46CB-ACE8-2C57DD5E3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8686800" cy="32861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МБОУ «</a:t>
            </a:r>
            <a:r>
              <a:rPr lang="ru-RU" sz="3200" b="1" dirty="0" err="1" smtClean="0"/>
              <a:t>Татарско-Бурнашевская</a:t>
            </a:r>
            <a:r>
              <a:rPr lang="ru-RU" sz="3200" b="1" dirty="0" smtClean="0"/>
              <a:t> СОШ»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4400" b="1" dirty="0" smtClean="0"/>
              <a:t>ДО «Единство» имени И.А. </a:t>
            </a:r>
            <a:r>
              <a:rPr lang="ru-RU" sz="4400" b="1" dirty="0" err="1" smtClean="0"/>
              <a:t>Заикина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3116"/>
            <a:ext cx="8186766" cy="85725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Экологическое воспитание </a:t>
            </a:r>
            <a:endParaRPr lang="ru-RU" sz="4000" dirty="0"/>
          </a:p>
        </p:txBody>
      </p:sp>
      <p:pic>
        <p:nvPicPr>
          <p:cNvPr id="5122" name="Picture 2" descr="F:\фото для презентации\Лесоруб 201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09472" y="857232"/>
            <a:ext cx="6925056" cy="5168664"/>
          </a:xfrm>
          <a:prstGeom prst="rect">
            <a:avLst/>
          </a:prstGeom>
          <a:noFill/>
        </p:spPr>
      </p:pic>
      <p:pic>
        <p:nvPicPr>
          <p:cNvPr id="5123" name="Picture 3" descr="F:\фото для презентации\кормушки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1538" y="857232"/>
            <a:ext cx="7000924" cy="5214974"/>
          </a:xfrm>
          <a:prstGeom prst="rect">
            <a:avLst/>
          </a:prstGeom>
          <a:noFill/>
        </p:spPr>
      </p:pic>
      <p:pic>
        <p:nvPicPr>
          <p:cNvPr id="5124" name="Picture 4" descr="F:\фото для презентации\день леса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71538" y="857232"/>
            <a:ext cx="7000924" cy="5214974"/>
          </a:xfrm>
          <a:prstGeom prst="rect">
            <a:avLst/>
          </a:prstGeom>
          <a:noFill/>
        </p:spPr>
      </p:pic>
      <p:pic>
        <p:nvPicPr>
          <p:cNvPr id="5125" name="Picture 5" descr="F:\фото для презентации\грамота от ГКУ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071538" y="857232"/>
            <a:ext cx="6925056" cy="5193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фото для презентации\Человек природ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09472" y="832104"/>
            <a:ext cx="6925056" cy="5193792"/>
          </a:xfrm>
          <a:prstGeom prst="rect">
            <a:avLst/>
          </a:prstGeom>
          <a:noFill/>
        </p:spPr>
      </p:pic>
      <p:pic>
        <p:nvPicPr>
          <p:cNvPr id="6" name="Рисунок 5" descr="E:\DCIM\100SSCAM\SDC107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857232"/>
            <a:ext cx="7000924" cy="514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нна\Desktop\SDC1416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857233"/>
            <a:ext cx="692948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857364"/>
            <a:ext cx="8186766" cy="116205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Формирование детского коллектива </a:t>
            </a:r>
            <a:endParaRPr lang="ru-RU" sz="3600" dirty="0"/>
          </a:p>
        </p:txBody>
      </p:sp>
      <p:pic>
        <p:nvPicPr>
          <p:cNvPr id="7170" name="Picture 2" descr="F:\фото для презентации\день пионери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142984"/>
            <a:ext cx="7077289" cy="4664577"/>
          </a:xfrm>
          <a:prstGeom prst="rect">
            <a:avLst/>
          </a:prstGeom>
          <a:noFill/>
        </p:spPr>
      </p:pic>
      <p:pic>
        <p:nvPicPr>
          <p:cNvPr id="7171" name="Picture 3" descr="F:\фото для презентации\Вместе с отрядом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85852" y="1142984"/>
            <a:ext cx="6643734" cy="4714884"/>
          </a:xfrm>
          <a:prstGeom prst="rect">
            <a:avLst/>
          </a:prstGeom>
          <a:noFill/>
        </p:spPr>
      </p:pic>
      <p:pic>
        <p:nvPicPr>
          <p:cNvPr id="7172" name="Picture 4" descr="F:\фото для презентации\1 сентября 2015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42976" y="1142984"/>
            <a:ext cx="6858048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85852" y="0"/>
            <a:ext cx="6072230" cy="17208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Краткая летопись детской организации «Единство» имени </a:t>
            </a:r>
            <a:r>
              <a:rPr lang="ru-RU" sz="3100" b="1" dirty="0" err="1" smtClean="0"/>
              <a:t>Заикина</a:t>
            </a:r>
            <a:r>
              <a:rPr lang="ru-RU" sz="3100" b="1" dirty="0" smtClean="0"/>
              <a:t> И.А.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0" y="1357298"/>
            <a:ext cx="4357686" cy="571504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Организация </a:t>
            </a:r>
            <a:r>
              <a:rPr lang="ru-RU" sz="1800" b="1" dirty="0"/>
              <a:t>«Единство была переименована в 2003 году. Практически с первых дней создания детской организации активно развивается самоуправление. Во главе стоит совет старшеклассников. Который включает в себя несколько отделов, каждый из которых руководит определенным направлением. Любой учащийся с 7-11 классов может стать членом детской организации и выбрать для себя одно или несколько направлений.</a:t>
            </a:r>
          </a:p>
          <a:p>
            <a:r>
              <a:rPr lang="ru-RU" sz="1800" b="1" dirty="0"/>
              <a:t>В  декабре 2013 года детской организации  «Единство» присваивается  имя  Ивана Алексеевича </a:t>
            </a:r>
            <a:r>
              <a:rPr lang="ru-RU" sz="1800" b="1" dirty="0" err="1"/>
              <a:t>Заикина</a:t>
            </a:r>
            <a:r>
              <a:rPr lang="ru-RU" sz="1800" b="1" dirty="0"/>
              <a:t>, ветерана ВОВ, </a:t>
            </a:r>
            <a:r>
              <a:rPr lang="ru-RU" sz="1800" b="1" dirty="0" err="1"/>
              <a:t>орденаносца-орден</a:t>
            </a:r>
            <a:r>
              <a:rPr lang="ru-RU" sz="1800" b="1" dirty="0"/>
              <a:t> Отечественной войны, орден Славы 3 степени.</a:t>
            </a:r>
          </a:p>
          <a:p>
            <a:endParaRPr lang="ru-RU" sz="1800" b="1" dirty="0"/>
          </a:p>
        </p:txBody>
      </p:sp>
      <p:pic>
        <p:nvPicPr>
          <p:cNvPr id="1026" name="Picture 2" descr="C:\Users\Анна\Desktop\ДО Единство\Биктагировой Н.Х. по самоуправлению\Эмблема , описание , стенд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319740" y="1571612"/>
            <a:ext cx="4681383" cy="45005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58204" cy="116205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Основные направления ДО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8186766" cy="4602163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3200" dirty="0" smtClean="0">
                <a:solidFill>
                  <a:srgbClr val="FFC000"/>
                </a:solidFill>
                <a:latin typeface="Arial Black" pitchFamily="34" charset="0"/>
              </a:rPr>
              <a:t>1.Творческое</a:t>
            </a:r>
          </a:p>
          <a:p>
            <a:pPr algn="ctr"/>
            <a:endParaRPr lang="ru-RU" sz="3200" dirty="0" smtClean="0">
              <a:solidFill>
                <a:srgbClr val="FFC000"/>
              </a:solidFill>
            </a:endParaRPr>
          </a:p>
          <a:p>
            <a:pPr algn="ctr"/>
            <a:r>
              <a:rPr lang="ru-RU" sz="3200" dirty="0" smtClean="0">
                <a:solidFill>
                  <a:srgbClr val="FFC000"/>
                </a:solidFill>
              </a:rPr>
              <a:t> </a:t>
            </a:r>
            <a:r>
              <a:rPr lang="ru-RU" sz="3200" dirty="0" smtClean="0">
                <a:solidFill>
                  <a:srgbClr val="FFC000"/>
                </a:solidFill>
                <a:latin typeface="Arial Black" pitchFamily="34" charset="0"/>
              </a:rPr>
              <a:t>2. Гражданско-патриотическое воспитание  </a:t>
            </a:r>
          </a:p>
          <a:p>
            <a:pPr algn="ctr"/>
            <a:endParaRPr lang="ru-RU" sz="3200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algn="ctr"/>
            <a:r>
              <a:rPr lang="ru-RU" sz="3200" dirty="0" smtClean="0">
                <a:solidFill>
                  <a:srgbClr val="FFC000"/>
                </a:solidFill>
                <a:latin typeface="Arial Black" pitchFamily="34" charset="0"/>
              </a:rPr>
              <a:t>3.Спортивно-оздоровительное</a:t>
            </a:r>
          </a:p>
          <a:p>
            <a:pPr algn="ctr"/>
            <a:endParaRPr lang="ru-RU" sz="3200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algn="ctr"/>
            <a:r>
              <a:rPr lang="ru-RU" sz="3200" dirty="0" smtClean="0">
                <a:solidFill>
                  <a:srgbClr val="FFC000"/>
                </a:solidFill>
                <a:latin typeface="Arial Black" pitchFamily="34" charset="0"/>
              </a:rPr>
              <a:t>4.Экологическое воспитание </a:t>
            </a:r>
          </a:p>
          <a:p>
            <a:pPr algn="ctr"/>
            <a:endParaRPr lang="ru-RU" sz="3200" dirty="0" smtClean="0">
              <a:solidFill>
                <a:srgbClr val="FFC000"/>
              </a:solidFill>
            </a:endParaRPr>
          </a:p>
          <a:p>
            <a:pPr algn="ctr"/>
            <a:r>
              <a:rPr lang="ru-RU" sz="3200" dirty="0" smtClean="0">
                <a:solidFill>
                  <a:srgbClr val="FFC000"/>
                </a:solidFill>
                <a:latin typeface="Arial Black" pitchFamily="34" charset="0"/>
              </a:rPr>
              <a:t>5.Формирование детского коллектива</a:t>
            </a:r>
          </a:p>
          <a:p>
            <a:pPr algn="ctr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071546"/>
            <a:ext cx="6929486" cy="135732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Творческое направление</a:t>
            </a:r>
            <a:endParaRPr lang="ru-RU" sz="4000" dirty="0"/>
          </a:p>
        </p:txBody>
      </p:sp>
      <p:pic>
        <p:nvPicPr>
          <p:cNvPr id="2053" name="Picture 5" descr="C:\Users\Анна\Desktop\ДО Единство\ДО фото 2014-2015уч.год\25 ма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928670"/>
            <a:ext cx="6429420" cy="5335051"/>
          </a:xfrm>
          <a:prstGeom prst="rect">
            <a:avLst/>
          </a:prstGeom>
          <a:noFill/>
        </p:spPr>
      </p:pic>
      <p:pic>
        <p:nvPicPr>
          <p:cNvPr id="8" name="Picture 4" descr="C:\Users\Анна\Desktop\ДО Единство\ДО фото 2014-2015уч.год\SDC1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2541" y="928670"/>
            <a:ext cx="6548483" cy="5286412"/>
          </a:xfrm>
          <a:prstGeom prst="rect">
            <a:avLst/>
          </a:prstGeom>
          <a:noFill/>
        </p:spPr>
      </p:pic>
      <p:pic>
        <p:nvPicPr>
          <p:cNvPr id="1026" name="Picture 2" descr="E:\фото 2014-2016\1 октября-Международный день пожилых людей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7826" y="928670"/>
            <a:ext cx="6413744" cy="5357850"/>
          </a:xfrm>
          <a:prstGeom prst="rect">
            <a:avLst/>
          </a:prstGeom>
          <a:noFill/>
        </p:spPr>
      </p:pic>
      <p:pic>
        <p:nvPicPr>
          <p:cNvPr id="2051" name="Picture 3" descr="C:\Users\Анна\Desktop\ДО фото 2015-2016\DSCN08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928670"/>
            <a:ext cx="6593252" cy="5357850"/>
          </a:xfrm>
          <a:prstGeom prst="rect">
            <a:avLst/>
          </a:prstGeom>
          <a:noFill/>
        </p:spPr>
      </p:pic>
      <p:pic>
        <p:nvPicPr>
          <p:cNvPr id="2050" name="Picture 2" descr="C:\Users\Анна\Desktop\ДО Единство\Биктагировой Н.Х. по самоуправлению\ДО (День лидера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8" y="928670"/>
            <a:ext cx="6586584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E:\фото 2014-2016\день учителя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14422"/>
            <a:ext cx="6969877" cy="4986684"/>
          </a:xfrm>
          <a:prstGeom prst="rect">
            <a:avLst/>
          </a:prstGeom>
          <a:noFill/>
        </p:spPr>
      </p:pic>
      <p:pic>
        <p:nvPicPr>
          <p:cNvPr id="2056" name="Picture 8" descr="E:\фото 2014-2016\Флеш моб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071546"/>
            <a:ext cx="6953284" cy="5143536"/>
          </a:xfrm>
          <a:prstGeom prst="rect">
            <a:avLst/>
          </a:prstGeom>
          <a:noFill/>
        </p:spPr>
      </p:pic>
      <p:pic>
        <p:nvPicPr>
          <p:cNvPr id="2050" name="Picture 2" descr="E:\фото 2014-2016\поделки на новый го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071546"/>
            <a:ext cx="7000924" cy="5286412"/>
          </a:xfrm>
          <a:prstGeom prst="rect">
            <a:avLst/>
          </a:prstGeom>
          <a:noFill/>
        </p:spPr>
      </p:pic>
      <p:pic>
        <p:nvPicPr>
          <p:cNvPr id="2055" name="Picture 7" descr="C:\фото 2015-4\DSCN06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1071546"/>
            <a:ext cx="7000892" cy="5323868"/>
          </a:xfrm>
          <a:prstGeom prst="rect">
            <a:avLst/>
          </a:prstGeom>
          <a:noFill/>
        </p:spPr>
      </p:pic>
      <p:pic>
        <p:nvPicPr>
          <p:cNvPr id="2051" name="Picture 3" descr="E:\фото 2014-2016\8 март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928670"/>
            <a:ext cx="7036363" cy="535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428868"/>
            <a:ext cx="7115196" cy="85725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Гражданско-патриотическое воспитание </a:t>
            </a:r>
            <a:endParaRPr lang="ru-RU" sz="4000" dirty="0"/>
          </a:p>
        </p:txBody>
      </p:sp>
      <p:pic>
        <p:nvPicPr>
          <p:cNvPr id="1026" name="Picture 2" descr="F:\фото для презентации\9 ма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6936875" cy="4572032"/>
          </a:xfrm>
          <a:prstGeom prst="rect">
            <a:avLst/>
          </a:prstGeom>
          <a:noFill/>
        </p:spPr>
      </p:pic>
      <p:pic>
        <p:nvPicPr>
          <p:cNvPr id="1027" name="Picture 3" descr="F:\фото для презентации\А песни тоже воевал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285860"/>
            <a:ext cx="6929486" cy="4564088"/>
          </a:xfrm>
          <a:prstGeom prst="rect">
            <a:avLst/>
          </a:prstGeom>
          <a:noFill/>
        </p:spPr>
      </p:pic>
      <p:pic>
        <p:nvPicPr>
          <p:cNvPr id="1028" name="Picture 4" descr="F:\фото для презентации\Акция Чистый обелис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1285860"/>
            <a:ext cx="6929486" cy="4619653"/>
          </a:xfrm>
          <a:prstGeom prst="rect">
            <a:avLst/>
          </a:prstGeom>
          <a:noFill/>
        </p:spPr>
      </p:pic>
      <p:pic>
        <p:nvPicPr>
          <p:cNvPr id="1029" name="Picture 5" descr="F:\фото для презентации\Благотворительный концерт в доме престарелых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357290" y="1285860"/>
            <a:ext cx="6786610" cy="4714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фото для презентации\помощь прест.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6256" y="714356"/>
            <a:ext cx="6953298" cy="5214974"/>
          </a:xfrm>
          <a:prstGeom prst="rect">
            <a:avLst/>
          </a:prstGeom>
          <a:noFill/>
        </p:spPr>
      </p:pic>
      <p:pic>
        <p:nvPicPr>
          <p:cNvPr id="2051" name="Picture 3" descr="F:\фото для презентации\шевство над могилой героя ВОВ Заикина И.А.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00099" y="714356"/>
            <a:ext cx="6953299" cy="5214974"/>
          </a:xfrm>
          <a:prstGeom prst="rect">
            <a:avLst/>
          </a:prstGeom>
          <a:noFill/>
        </p:spPr>
      </p:pic>
      <p:pic>
        <p:nvPicPr>
          <p:cNvPr id="2052" name="Picture 4" descr="F:\фото для презентации\Урок мужества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00100" y="714356"/>
            <a:ext cx="7000924" cy="5286412"/>
          </a:xfrm>
          <a:prstGeom prst="rect">
            <a:avLst/>
          </a:prstGeom>
          <a:noFill/>
        </p:spPr>
      </p:pic>
      <p:pic>
        <p:nvPicPr>
          <p:cNvPr id="2053" name="Picture 5" descr="F:\фото для презентации\корзина добр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714356"/>
            <a:ext cx="7127872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500306"/>
            <a:ext cx="7758138" cy="114298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Спортивно-оздоровительное</a:t>
            </a:r>
            <a:endParaRPr lang="ru-RU" sz="4000" dirty="0"/>
          </a:p>
        </p:txBody>
      </p:sp>
      <p:pic>
        <p:nvPicPr>
          <p:cNvPr id="3074" name="Picture 2" descr="F:\фото для презентации\Велопробе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14422"/>
            <a:ext cx="6936876" cy="4572032"/>
          </a:xfrm>
          <a:prstGeom prst="rect">
            <a:avLst/>
          </a:prstGeom>
          <a:noFill/>
        </p:spPr>
      </p:pic>
      <p:pic>
        <p:nvPicPr>
          <p:cNvPr id="3075" name="Picture 3" descr="F:\фото для презентации\Флеш моб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214422"/>
            <a:ext cx="6897463" cy="4546055"/>
          </a:xfrm>
          <a:prstGeom prst="rect">
            <a:avLst/>
          </a:prstGeom>
          <a:noFill/>
        </p:spPr>
      </p:pic>
      <p:pic>
        <p:nvPicPr>
          <p:cNvPr id="3076" name="Picture 4" descr="F:\фото для презентации\трудовый десан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1214422"/>
            <a:ext cx="6907576" cy="4552720"/>
          </a:xfrm>
          <a:prstGeom prst="rect">
            <a:avLst/>
          </a:prstGeom>
          <a:noFill/>
        </p:spPr>
      </p:pic>
      <p:pic>
        <p:nvPicPr>
          <p:cNvPr id="3077" name="Picture 5" descr="F:\фото для презентации\Соревновани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9174" y="1214434"/>
            <a:ext cx="6929454" cy="46077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фото для презентации\Урок здоровь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071546"/>
            <a:ext cx="6858016" cy="5089934"/>
          </a:xfrm>
          <a:prstGeom prst="rect">
            <a:avLst/>
          </a:prstGeom>
          <a:noFill/>
        </p:spPr>
      </p:pic>
      <p:pic>
        <p:nvPicPr>
          <p:cNvPr id="4099" name="Picture 3" descr="F:\фото для презентации\Веселые старты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57290" y="1071546"/>
            <a:ext cx="6858048" cy="5089958"/>
          </a:xfrm>
          <a:prstGeom prst="rect">
            <a:avLst/>
          </a:prstGeom>
          <a:noFill/>
        </p:spPr>
      </p:pic>
      <p:pic>
        <p:nvPicPr>
          <p:cNvPr id="4100" name="Picture 4" descr="F:\фото для презентации\Сессия зд. Флешмоб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1071546"/>
            <a:ext cx="6858048" cy="5072098"/>
          </a:xfrm>
          <a:prstGeom prst="rect">
            <a:avLst/>
          </a:prstGeom>
          <a:noFill/>
        </p:spPr>
      </p:pic>
      <p:pic>
        <p:nvPicPr>
          <p:cNvPr id="4101" name="Picture 5" descr="F:\фото для презентации\Сессия здоровь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1071546"/>
            <a:ext cx="6858048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276</TotalTime>
  <Words>127</Words>
  <Application>Microsoft Office PowerPoint</Application>
  <PresentationFormat>Экран (4:3)</PresentationFormat>
  <Paragraphs>19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МБОУ «Татарско-Бурнашевская СОШ»  ДО «Единство» имени И.А. Заикина</vt:lpstr>
      <vt:lpstr>Краткая летопись детской организации «Единство» имени Заикина И.А. </vt:lpstr>
      <vt:lpstr>Основные направления ДО</vt:lpstr>
      <vt:lpstr>Творческое направление</vt:lpstr>
      <vt:lpstr>Слайд 5</vt:lpstr>
      <vt:lpstr>Гражданско-патриотическое воспитание </vt:lpstr>
      <vt:lpstr>Слайд 7</vt:lpstr>
      <vt:lpstr>Спортивно-оздоровительное</vt:lpstr>
      <vt:lpstr>Слайд 9</vt:lpstr>
      <vt:lpstr>Экологическое воспитание </vt:lpstr>
      <vt:lpstr>Слайд 11</vt:lpstr>
      <vt:lpstr>Формирование детского коллектива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летопись детской организации «Единство» имени Заикина И.А.</dc:title>
  <dc:creator>Анна</dc:creator>
  <cp:lastModifiedBy>Александр</cp:lastModifiedBy>
  <cp:revision>32</cp:revision>
  <dcterms:created xsi:type="dcterms:W3CDTF">2015-11-17T06:51:02Z</dcterms:created>
  <dcterms:modified xsi:type="dcterms:W3CDTF">2015-11-24T06:39:01Z</dcterms:modified>
</cp:coreProperties>
</file>